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7" r:id="rId10"/>
    <p:sldId id="269" r:id="rId11"/>
    <p:sldId id="270" r:id="rId12"/>
    <p:sldId id="271" r:id="rId13"/>
    <p:sldId id="264" r:id="rId14"/>
    <p:sldId id="268" r:id="rId15"/>
    <p:sldId id="274" r:id="rId16"/>
    <p:sldId id="275" r:id="rId17"/>
    <p:sldId id="272" r:id="rId18"/>
    <p:sldId id="265" r:id="rId19"/>
    <p:sldId id="266" r:id="rId20"/>
    <p:sldId id="27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694"/>
  </p:normalViewPr>
  <p:slideViewPr>
    <p:cSldViewPr snapToGrid="0">
      <p:cViewPr varScale="1">
        <p:scale>
          <a:sx n="104" d="100"/>
          <a:sy n="104" d="100"/>
        </p:scale>
        <p:origin x="284" y="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21281-5E6C-CC6E-21AC-ECF8C4CECA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1EB4FE-57CA-1687-6CEF-AADDD5B776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96EFE8-F592-9601-3944-68B8C942CE76}"/>
              </a:ext>
            </a:extLst>
          </p:cNvPr>
          <p:cNvSpPr>
            <a:spLocks noGrp="1"/>
          </p:cNvSpPr>
          <p:nvPr>
            <p:ph type="dt" sz="half" idx="10"/>
          </p:nvPr>
        </p:nvSpPr>
        <p:spPr/>
        <p:txBody>
          <a:bodyPr/>
          <a:lstStyle/>
          <a:p>
            <a:fld id="{90EA24DE-6EBE-8D4A-A191-10AA8CAAEB48}" type="datetimeFigureOut">
              <a:rPr lang="en-US" smtClean="0"/>
              <a:t>9/12/2024</a:t>
            </a:fld>
            <a:endParaRPr lang="en-US"/>
          </a:p>
        </p:txBody>
      </p:sp>
      <p:sp>
        <p:nvSpPr>
          <p:cNvPr id="5" name="Footer Placeholder 4">
            <a:extLst>
              <a:ext uri="{FF2B5EF4-FFF2-40B4-BE49-F238E27FC236}">
                <a16:creationId xmlns:a16="http://schemas.microsoft.com/office/drawing/2014/main" id="{30429A33-F7D5-BE2B-63E6-178E299377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F66647-AA0D-51A6-9346-3990D56073E7}"/>
              </a:ext>
            </a:extLst>
          </p:cNvPr>
          <p:cNvSpPr>
            <a:spLocks noGrp="1"/>
          </p:cNvSpPr>
          <p:nvPr>
            <p:ph type="sldNum" sz="quarter" idx="12"/>
          </p:nvPr>
        </p:nvSpPr>
        <p:spPr/>
        <p:txBody>
          <a:bodyPr/>
          <a:lstStyle/>
          <a:p>
            <a:fld id="{BB70E046-C9BD-C849-BB1E-FE761BAD602F}" type="slidenum">
              <a:rPr lang="en-US" smtClean="0"/>
              <a:t>‹#›</a:t>
            </a:fld>
            <a:endParaRPr lang="en-US"/>
          </a:p>
        </p:txBody>
      </p:sp>
    </p:spTree>
    <p:extLst>
      <p:ext uri="{BB962C8B-B14F-4D97-AF65-F5344CB8AC3E}">
        <p14:creationId xmlns:p14="http://schemas.microsoft.com/office/powerpoint/2010/main" val="1824000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4B478-AAEF-B05E-3BCB-F2E261D11C4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C8D43D-80FE-8FEA-23C4-290F2977D17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098A9A-6A03-052F-137B-A5F48A2B4EC4}"/>
              </a:ext>
            </a:extLst>
          </p:cNvPr>
          <p:cNvSpPr>
            <a:spLocks noGrp="1"/>
          </p:cNvSpPr>
          <p:nvPr>
            <p:ph type="dt" sz="half" idx="10"/>
          </p:nvPr>
        </p:nvSpPr>
        <p:spPr/>
        <p:txBody>
          <a:bodyPr/>
          <a:lstStyle/>
          <a:p>
            <a:fld id="{90EA24DE-6EBE-8D4A-A191-10AA8CAAEB48}" type="datetimeFigureOut">
              <a:rPr lang="en-US" smtClean="0"/>
              <a:t>9/12/2024</a:t>
            </a:fld>
            <a:endParaRPr lang="en-US"/>
          </a:p>
        </p:txBody>
      </p:sp>
      <p:sp>
        <p:nvSpPr>
          <p:cNvPr id="5" name="Footer Placeholder 4">
            <a:extLst>
              <a:ext uri="{FF2B5EF4-FFF2-40B4-BE49-F238E27FC236}">
                <a16:creationId xmlns:a16="http://schemas.microsoft.com/office/drawing/2014/main" id="{0B25379D-071F-99E1-BB11-25A1B78387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FE2D5E-5D4B-038C-3CB5-3D9F508A90BC}"/>
              </a:ext>
            </a:extLst>
          </p:cNvPr>
          <p:cNvSpPr>
            <a:spLocks noGrp="1"/>
          </p:cNvSpPr>
          <p:nvPr>
            <p:ph type="sldNum" sz="quarter" idx="12"/>
          </p:nvPr>
        </p:nvSpPr>
        <p:spPr/>
        <p:txBody>
          <a:bodyPr/>
          <a:lstStyle/>
          <a:p>
            <a:fld id="{BB70E046-C9BD-C849-BB1E-FE761BAD602F}" type="slidenum">
              <a:rPr lang="en-US" smtClean="0"/>
              <a:t>‹#›</a:t>
            </a:fld>
            <a:endParaRPr lang="en-US"/>
          </a:p>
        </p:txBody>
      </p:sp>
    </p:spTree>
    <p:extLst>
      <p:ext uri="{BB962C8B-B14F-4D97-AF65-F5344CB8AC3E}">
        <p14:creationId xmlns:p14="http://schemas.microsoft.com/office/powerpoint/2010/main" val="1388230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739EF4-1206-BA14-D941-4706C732039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EE1E1A-024B-6A27-3E4C-A913B223B8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C94642-C3C7-62CD-E168-7ECD69D7DEE8}"/>
              </a:ext>
            </a:extLst>
          </p:cNvPr>
          <p:cNvSpPr>
            <a:spLocks noGrp="1"/>
          </p:cNvSpPr>
          <p:nvPr>
            <p:ph type="dt" sz="half" idx="10"/>
          </p:nvPr>
        </p:nvSpPr>
        <p:spPr/>
        <p:txBody>
          <a:bodyPr/>
          <a:lstStyle/>
          <a:p>
            <a:fld id="{90EA24DE-6EBE-8D4A-A191-10AA8CAAEB48}" type="datetimeFigureOut">
              <a:rPr lang="en-US" smtClean="0"/>
              <a:t>9/12/2024</a:t>
            </a:fld>
            <a:endParaRPr lang="en-US"/>
          </a:p>
        </p:txBody>
      </p:sp>
      <p:sp>
        <p:nvSpPr>
          <p:cNvPr id="5" name="Footer Placeholder 4">
            <a:extLst>
              <a:ext uri="{FF2B5EF4-FFF2-40B4-BE49-F238E27FC236}">
                <a16:creationId xmlns:a16="http://schemas.microsoft.com/office/drawing/2014/main" id="{56611AF7-5807-7F87-7C3A-47CBFE8FB3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B40F37-6E3C-F8F6-8D35-53E86E36C680}"/>
              </a:ext>
            </a:extLst>
          </p:cNvPr>
          <p:cNvSpPr>
            <a:spLocks noGrp="1"/>
          </p:cNvSpPr>
          <p:nvPr>
            <p:ph type="sldNum" sz="quarter" idx="12"/>
          </p:nvPr>
        </p:nvSpPr>
        <p:spPr/>
        <p:txBody>
          <a:bodyPr/>
          <a:lstStyle/>
          <a:p>
            <a:fld id="{BB70E046-C9BD-C849-BB1E-FE761BAD602F}" type="slidenum">
              <a:rPr lang="en-US" smtClean="0"/>
              <a:t>‹#›</a:t>
            </a:fld>
            <a:endParaRPr lang="en-US"/>
          </a:p>
        </p:txBody>
      </p:sp>
    </p:spTree>
    <p:extLst>
      <p:ext uri="{BB962C8B-B14F-4D97-AF65-F5344CB8AC3E}">
        <p14:creationId xmlns:p14="http://schemas.microsoft.com/office/powerpoint/2010/main" val="14441030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BA0F5-8F0F-BDEF-D603-6F34051482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BB765F-BE24-B6A3-6A38-065AF8D7AC4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297BB4-318C-EAD3-E1EB-FEFF975B8617}"/>
              </a:ext>
            </a:extLst>
          </p:cNvPr>
          <p:cNvSpPr>
            <a:spLocks noGrp="1"/>
          </p:cNvSpPr>
          <p:nvPr>
            <p:ph type="dt" sz="half" idx="10"/>
          </p:nvPr>
        </p:nvSpPr>
        <p:spPr/>
        <p:txBody>
          <a:bodyPr/>
          <a:lstStyle/>
          <a:p>
            <a:fld id="{90EA24DE-6EBE-8D4A-A191-10AA8CAAEB48}" type="datetimeFigureOut">
              <a:rPr lang="en-US" smtClean="0"/>
              <a:t>9/12/2024</a:t>
            </a:fld>
            <a:endParaRPr lang="en-US"/>
          </a:p>
        </p:txBody>
      </p:sp>
      <p:sp>
        <p:nvSpPr>
          <p:cNvPr id="5" name="Footer Placeholder 4">
            <a:extLst>
              <a:ext uri="{FF2B5EF4-FFF2-40B4-BE49-F238E27FC236}">
                <a16:creationId xmlns:a16="http://schemas.microsoft.com/office/drawing/2014/main" id="{B0604E67-FA49-DD7E-1BC7-9995F6C8F2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0E2799-6C6C-5AD9-BBEC-BC44C6452166}"/>
              </a:ext>
            </a:extLst>
          </p:cNvPr>
          <p:cNvSpPr>
            <a:spLocks noGrp="1"/>
          </p:cNvSpPr>
          <p:nvPr>
            <p:ph type="sldNum" sz="quarter" idx="12"/>
          </p:nvPr>
        </p:nvSpPr>
        <p:spPr/>
        <p:txBody>
          <a:bodyPr/>
          <a:lstStyle/>
          <a:p>
            <a:fld id="{BB70E046-C9BD-C849-BB1E-FE761BAD602F}" type="slidenum">
              <a:rPr lang="en-US" smtClean="0"/>
              <a:t>‹#›</a:t>
            </a:fld>
            <a:endParaRPr lang="en-US"/>
          </a:p>
        </p:txBody>
      </p:sp>
    </p:spTree>
    <p:extLst>
      <p:ext uri="{BB962C8B-B14F-4D97-AF65-F5344CB8AC3E}">
        <p14:creationId xmlns:p14="http://schemas.microsoft.com/office/powerpoint/2010/main" val="1826397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ABAF2-0546-EE56-6399-0D0DC180B4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D3ACCA1-A6F6-E42C-C06E-E8910684106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E962F4B-52F2-B1C9-C59C-AA1015D3DB88}"/>
              </a:ext>
            </a:extLst>
          </p:cNvPr>
          <p:cNvSpPr>
            <a:spLocks noGrp="1"/>
          </p:cNvSpPr>
          <p:nvPr>
            <p:ph type="dt" sz="half" idx="10"/>
          </p:nvPr>
        </p:nvSpPr>
        <p:spPr/>
        <p:txBody>
          <a:bodyPr/>
          <a:lstStyle/>
          <a:p>
            <a:fld id="{90EA24DE-6EBE-8D4A-A191-10AA8CAAEB48}" type="datetimeFigureOut">
              <a:rPr lang="en-US" smtClean="0"/>
              <a:t>9/12/2024</a:t>
            </a:fld>
            <a:endParaRPr lang="en-US"/>
          </a:p>
        </p:txBody>
      </p:sp>
      <p:sp>
        <p:nvSpPr>
          <p:cNvPr id="5" name="Footer Placeholder 4">
            <a:extLst>
              <a:ext uri="{FF2B5EF4-FFF2-40B4-BE49-F238E27FC236}">
                <a16:creationId xmlns:a16="http://schemas.microsoft.com/office/drawing/2014/main" id="{2CF4A86B-B112-9711-54B7-892818A91B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7F9A72-B926-9DB7-133C-EDD6C21F8095}"/>
              </a:ext>
            </a:extLst>
          </p:cNvPr>
          <p:cNvSpPr>
            <a:spLocks noGrp="1"/>
          </p:cNvSpPr>
          <p:nvPr>
            <p:ph type="sldNum" sz="quarter" idx="12"/>
          </p:nvPr>
        </p:nvSpPr>
        <p:spPr/>
        <p:txBody>
          <a:bodyPr/>
          <a:lstStyle/>
          <a:p>
            <a:fld id="{BB70E046-C9BD-C849-BB1E-FE761BAD602F}" type="slidenum">
              <a:rPr lang="en-US" smtClean="0"/>
              <a:t>‹#›</a:t>
            </a:fld>
            <a:endParaRPr lang="en-US"/>
          </a:p>
        </p:txBody>
      </p:sp>
    </p:spTree>
    <p:extLst>
      <p:ext uri="{BB962C8B-B14F-4D97-AF65-F5344CB8AC3E}">
        <p14:creationId xmlns:p14="http://schemas.microsoft.com/office/powerpoint/2010/main" val="3380416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0699D-C2B0-EE10-D3B9-25D689E1DF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C5A0F9-44FE-1D3B-B091-6C731E57EB0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E235351-2B7D-9E4F-BAC0-0DEF42FAB3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764F170-FBCF-9711-A7B4-E8905ED1F2D9}"/>
              </a:ext>
            </a:extLst>
          </p:cNvPr>
          <p:cNvSpPr>
            <a:spLocks noGrp="1"/>
          </p:cNvSpPr>
          <p:nvPr>
            <p:ph type="dt" sz="half" idx="10"/>
          </p:nvPr>
        </p:nvSpPr>
        <p:spPr/>
        <p:txBody>
          <a:bodyPr/>
          <a:lstStyle/>
          <a:p>
            <a:fld id="{90EA24DE-6EBE-8D4A-A191-10AA8CAAEB48}" type="datetimeFigureOut">
              <a:rPr lang="en-US" smtClean="0"/>
              <a:t>9/12/2024</a:t>
            </a:fld>
            <a:endParaRPr lang="en-US"/>
          </a:p>
        </p:txBody>
      </p:sp>
      <p:sp>
        <p:nvSpPr>
          <p:cNvPr id="6" name="Footer Placeholder 5">
            <a:extLst>
              <a:ext uri="{FF2B5EF4-FFF2-40B4-BE49-F238E27FC236}">
                <a16:creationId xmlns:a16="http://schemas.microsoft.com/office/drawing/2014/main" id="{8771E3EB-DAA8-F3A2-A868-B61FA66D6C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5EA2C6-93B4-C70C-7AD2-2AE10DA1223F}"/>
              </a:ext>
            </a:extLst>
          </p:cNvPr>
          <p:cNvSpPr>
            <a:spLocks noGrp="1"/>
          </p:cNvSpPr>
          <p:nvPr>
            <p:ph type="sldNum" sz="quarter" idx="12"/>
          </p:nvPr>
        </p:nvSpPr>
        <p:spPr/>
        <p:txBody>
          <a:bodyPr/>
          <a:lstStyle/>
          <a:p>
            <a:fld id="{BB70E046-C9BD-C849-BB1E-FE761BAD602F}" type="slidenum">
              <a:rPr lang="en-US" smtClean="0"/>
              <a:t>‹#›</a:t>
            </a:fld>
            <a:endParaRPr lang="en-US"/>
          </a:p>
        </p:txBody>
      </p:sp>
    </p:spTree>
    <p:extLst>
      <p:ext uri="{BB962C8B-B14F-4D97-AF65-F5344CB8AC3E}">
        <p14:creationId xmlns:p14="http://schemas.microsoft.com/office/powerpoint/2010/main" val="2141076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9E935-6A4A-E9D9-32CF-E56055E7D2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1E5F8B-9BDF-833E-445B-E5F84F04A1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2CB0296-8380-DCA5-963E-5981A854525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ED3A44C-5976-0C3B-D1C3-4C92F04D77C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8BA35B-F44A-AC8C-A0CB-73455FD263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ED712C7-9FD0-CB6E-9561-E84F61DC2BE6}"/>
              </a:ext>
            </a:extLst>
          </p:cNvPr>
          <p:cNvSpPr>
            <a:spLocks noGrp="1"/>
          </p:cNvSpPr>
          <p:nvPr>
            <p:ph type="dt" sz="half" idx="10"/>
          </p:nvPr>
        </p:nvSpPr>
        <p:spPr/>
        <p:txBody>
          <a:bodyPr/>
          <a:lstStyle/>
          <a:p>
            <a:fld id="{90EA24DE-6EBE-8D4A-A191-10AA8CAAEB48}" type="datetimeFigureOut">
              <a:rPr lang="en-US" smtClean="0"/>
              <a:t>9/12/2024</a:t>
            </a:fld>
            <a:endParaRPr lang="en-US"/>
          </a:p>
        </p:txBody>
      </p:sp>
      <p:sp>
        <p:nvSpPr>
          <p:cNvPr id="8" name="Footer Placeholder 7">
            <a:extLst>
              <a:ext uri="{FF2B5EF4-FFF2-40B4-BE49-F238E27FC236}">
                <a16:creationId xmlns:a16="http://schemas.microsoft.com/office/drawing/2014/main" id="{8E6CEF2D-F60C-C889-015A-4F5FC835E6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1F9D6E-7AFB-9AA8-EC77-41C7756672C7}"/>
              </a:ext>
            </a:extLst>
          </p:cNvPr>
          <p:cNvSpPr>
            <a:spLocks noGrp="1"/>
          </p:cNvSpPr>
          <p:nvPr>
            <p:ph type="sldNum" sz="quarter" idx="12"/>
          </p:nvPr>
        </p:nvSpPr>
        <p:spPr/>
        <p:txBody>
          <a:bodyPr/>
          <a:lstStyle/>
          <a:p>
            <a:fld id="{BB70E046-C9BD-C849-BB1E-FE761BAD602F}" type="slidenum">
              <a:rPr lang="en-US" smtClean="0"/>
              <a:t>‹#›</a:t>
            </a:fld>
            <a:endParaRPr lang="en-US"/>
          </a:p>
        </p:txBody>
      </p:sp>
    </p:spTree>
    <p:extLst>
      <p:ext uri="{BB962C8B-B14F-4D97-AF65-F5344CB8AC3E}">
        <p14:creationId xmlns:p14="http://schemas.microsoft.com/office/powerpoint/2010/main" val="3320489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3D4FA-67AE-9730-5BA9-B03520F5392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462C653-63A6-605A-4A6F-1676811F6D54}"/>
              </a:ext>
            </a:extLst>
          </p:cNvPr>
          <p:cNvSpPr>
            <a:spLocks noGrp="1"/>
          </p:cNvSpPr>
          <p:nvPr>
            <p:ph type="dt" sz="half" idx="10"/>
          </p:nvPr>
        </p:nvSpPr>
        <p:spPr/>
        <p:txBody>
          <a:bodyPr/>
          <a:lstStyle/>
          <a:p>
            <a:fld id="{90EA24DE-6EBE-8D4A-A191-10AA8CAAEB48}" type="datetimeFigureOut">
              <a:rPr lang="en-US" smtClean="0"/>
              <a:t>9/12/2024</a:t>
            </a:fld>
            <a:endParaRPr lang="en-US"/>
          </a:p>
        </p:txBody>
      </p:sp>
      <p:sp>
        <p:nvSpPr>
          <p:cNvPr id="4" name="Footer Placeholder 3">
            <a:extLst>
              <a:ext uri="{FF2B5EF4-FFF2-40B4-BE49-F238E27FC236}">
                <a16:creationId xmlns:a16="http://schemas.microsoft.com/office/drawing/2014/main" id="{5084E6AA-3685-BA4E-5808-302396DE1C6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9E9AA89-C192-2DEC-A6E6-11F8DC2C0E0B}"/>
              </a:ext>
            </a:extLst>
          </p:cNvPr>
          <p:cNvSpPr>
            <a:spLocks noGrp="1"/>
          </p:cNvSpPr>
          <p:nvPr>
            <p:ph type="sldNum" sz="quarter" idx="12"/>
          </p:nvPr>
        </p:nvSpPr>
        <p:spPr/>
        <p:txBody>
          <a:bodyPr/>
          <a:lstStyle/>
          <a:p>
            <a:fld id="{BB70E046-C9BD-C849-BB1E-FE761BAD602F}" type="slidenum">
              <a:rPr lang="en-US" smtClean="0"/>
              <a:t>‹#›</a:t>
            </a:fld>
            <a:endParaRPr lang="en-US"/>
          </a:p>
        </p:txBody>
      </p:sp>
    </p:spTree>
    <p:extLst>
      <p:ext uri="{BB962C8B-B14F-4D97-AF65-F5344CB8AC3E}">
        <p14:creationId xmlns:p14="http://schemas.microsoft.com/office/powerpoint/2010/main" val="3285606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2F4914-CE78-7931-452F-07FE8D1E1854}"/>
              </a:ext>
            </a:extLst>
          </p:cNvPr>
          <p:cNvSpPr>
            <a:spLocks noGrp="1"/>
          </p:cNvSpPr>
          <p:nvPr>
            <p:ph type="dt" sz="half" idx="10"/>
          </p:nvPr>
        </p:nvSpPr>
        <p:spPr/>
        <p:txBody>
          <a:bodyPr/>
          <a:lstStyle/>
          <a:p>
            <a:fld id="{90EA24DE-6EBE-8D4A-A191-10AA8CAAEB48}" type="datetimeFigureOut">
              <a:rPr lang="en-US" smtClean="0"/>
              <a:t>9/12/2024</a:t>
            </a:fld>
            <a:endParaRPr lang="en-US"/>
          </a:p>
        </p:txBody>
      </p:sp>
      <p:sp>
        <p:nvSpPr>
          <p:cNvPr id="3" name="Footer Placeholder 2">
            <a:extLst>
              <a:ext uri="{FF2B5EF4-FFF2-40B4-BE49-F238E27FC236}">
                <a16:creationId xmlns:a16="http://schemas.microsoft.com/office/drawing/2014/main" id="{3347295B-7C7A-F5A1-E136-5021773DDD8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AE41E7-CFAF-5F5C-E3A6-7AC6D5F58993}"/>
              </a:ext>
            </a:extLst>
          </p:cNvPr>
          <p:cNvSpPr>
            <a:spLocks noGrp="1"/>
          </p:cNvSpPr>
          <p:nvPr>
            <p:ph type="sldNum" sz="quarter" idx="12"/>
          </p:nvPr>
        </p:nvSpPr>
        <p:spPr/>
        <p:txBody>
          <a:bodyPr/>
          <a:lstStyle/>
          <a:p>
            <a:fld id="{BB70E046-C9BD-C849-BB1E-FE761BAD602F}" type="slidenum">
              <a:rPr lang="en-US" smtClean="0"/>
              <a:t>‹#›</a:t>
            </a:fld>
            <a:endParaRPr lang="en-US"/>
          </a:p>
        </p:txBody>
      </p:sp>
    </p:spTree>
    <p:extLst>
      <p:ext uri="{BB962C8B-B14F-4D97-AF65-F5344CB8AC3E}">
        <p14:creationId xmlns:p14="http://schemas.microsoft.com/office/powerpoint/2010/main" val="4137600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5884F-E4D3-DD4E-2C57-CE34D195B2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60BE8B-CF25-662F-D97F-7D2FA07325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2447B6E-9FBA-39DF-2D70-77C2F488FA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6AD250-BF25-1D15-9F2C-177FFAAE581C}"/>
              </a:ext>
            </a:extLst>
          </p:cNvPr>
          <p:cNvSpPr>
            <a:spLocks noGrp="1"/>
          </p:cNvSpPr>
          <p:nvPr>
            <p:ph type="dt" sz="half" idx="10"/>
          </p:nvPr>
        </p:nvSpPr>
        <p:spPr/>
        <p:txBody>
          <a:bodyPr/>
          <a:lstStyle/>
          <a:p>
            <a:fld id="{90EA24DE-6EBE-8D4A-A191-10AA8CAAEB48}" type="datetimeFigureOut">
              <a:rPr lang="en-US" smtClean="0"/>
              <a:t>9/12/2024</a:t>
            </a:fld>
            <a:endParaRPr lang="en-US"/>
          </a:p>
        </p:txBody>
      </p:sp>
      <p:sp>
        <p:nvSpPr>
          <p:cNvPr id="6" name="Footer Placeholder 5">
            <a:extLst>
              <a:ext uri="{FF2B5EF4-FFF2-40B4-BE49-F238E27FC236}">
                <a16:creationId xmlns:a16="http://schemas.microsoft.com/office/drawing/2014/main" id="{19A3505E-273D-0431-465E-E2920B18C9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CAD56E-1C12-1D03-7C20-9F759F25E6CC}"/>
              </a:ext>
            </a:extLst>
          </p:cNvPr>
          <p:cNvSpPr>
            <a:spLocks noGrp="1"/>
          </p:cNvSpPr>
          <p:nvPr>
            <p:ph type="sldNum" sz="quarter" idx="12"/>
          </p:nvPr>
        </p:nvSpPr>
        <p:spPr/>
        <p:txBody>
          <a:bodyPr/>
          <a:lstStyle/>
          <a:p>
            <a:fld id="{BB70E046-C9BD-C849-BB1E-FE761BAD602F}" type="slidenum">
              <a:rPr lang="en-US" smtClean="0"/>
              <a:t>‹#›</a:t>
            </a:fld>
            <a:endParaRPr lang="en-US"/>
          </a:p>
        </p:txBody>
      </p:sp>
    </p:spTree>
    <p:extLst>
      <p:ext uri="{BB962C8B-B14F-4D97-AF65-F5344CB8AC3E}">
        <p14:creationId xmlns:p14="http://schemas.microsoft.com/office/powerpoint/2010/main" val="18342151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A0108-1086-E481-49B7-4B1E70FFED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1EB809-2FB6-EEDB-CCD6-5481E1ABF6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B85564-DDB2-8E76-8ED8-87226EA97A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96A786-54A6-34C0-24EF-BA465195E9DA}"/>
              </a:ext>
            </a:extLst>
          </p:cNvPr>
          <p:cNvSpPr>
            <a:spLocks noGrp="1"/>
          </p:cNvSpPr>
          <p:nvPr>
            <p:ph type="dt" sz="half" idx="10"/>
          </p:nvPr>
        </p:nvSpPr>
        <p:spPr/>
        <p:txBody>
          <a:bodyPr/>
          <a:lstStyle/>
          <a:p>
            <a:fld id="{90EA24DE-6EBE-8D4A-A191-10AA8CAAEB48}" type="datetimeFigureOut">
              <a:rPr lang="en-US" smtClean="0"/>
              <a:t>9/12/2024</a:t>
            </a:fld>
            <a:endParaRPr lang="en-US"/>
          </a:p>
        </p:txBody>
      </p:sp>
      <p:sp>
        <p:nvSpPr>
          <p:cNvPr id="6" name="Footer Placeholder 5">
            <a:extLst>
              <a:ext uri="{FF2B5EF4-FFF2-40B4-BE49-F238E27FC236}">
                <a16:creationId xmlns:a16="http://schemas.microsoft.com/office/drawing/2014/main" id="{5E8CDEFA-F377-5194-515A-5A0837A45E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EF577F-5860-9B4A-C2A5-CED7C6ED7716}"/>
              </a:ext>
            </a:extLst>
          </p:cNvPr>
          <p:cNvSpPr>
            <a:spLocks noGrp="1"/>
          </p:cNvSpPr>
          <p:nvPr>
            <p:ph type="sldNum" sz="quarter" idx="12"/>
          </p:nvPr>
        </p:nvSpPr>
        <p:spPr/>
        <p:txBody>
          <a:bodyPr/>
          <a:lstStyle/>
          <a:p>
            <a:fld id="{BB70E046-C9BD-C849-BB1E-FE761BAD602F}" type="slidenum">
              <a:rPr lang="en-US" smtClean="0"/>
              <a:t>‹#›</a:t>
            </a:fld>
            <a:endParaRPr lang="en-US"/>
          </a:p>
        </p:txBody>
      </p:sp>
    </p:spTree>
    <p:extLst>
      <p:ext uri="{BB962C8B-B14F-4D97-AF65-F5344CB8AC3E}">
        <p14:creationId xmlns:p14="http://schemas.microsoft.com/office/powerpoint/2010/main" val="955202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7BAD7D-0345-469C-3A71-ADA441D741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A3D561F-D30E-5765-EFE7-BA9C7F165C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D3D603-6B35-58D9-19D5-852E5D59FD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0EA24DE-6EBE-8D4A-A191-10AA8CAAEB48}" type="datetimeFigureOut">
              <a:rPr lang="en-US" smtClean="0"/>
              <a:t>9/12/2024</a:t>
            </a:fld>
            <a:endParaRPr lang="en-US"/>
          </a:p>
        </p:txBody>
      </p:sp>
      <p:sp>
        <p:nvSpPr>
          <p:cNvPr id="5" name="Footer Placeholder 4">
            <a:extLst>
              <a:ext uri="{FF2B5EF4-FFF2-40B4-BE49-F238E27FC236}">
                <a16:creationId xmlns:a16="http://schemas.microsoft.com/office/drawing/2014/main" id="{DDE427D9-D4E1-1A89-8DE2-15A5E76FD4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B338C88-7CB5-A6B8-D1EB-0301A4CBFF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B70E046-C9BD-C849-BB1E-FE761BAD602F}" type="slidenum">
              <a:rPr lang="en-US" smtClean="0"/>
              <a:t>‹#›</a:t>
            </a:fld>
            <a:endParaRPr lang="en-US"/>
          </a:p>
        </p:txBody>
      </p:sp>
    </p:spTree>
    <p:extLst>
      <p:ext uri="{BB962C8B-B14F-4D97-AF65-F5344CB8AC3E}">
        <p14:creationId xmlns:p14="http://schemas.microsoft.com/office/powerpoint/2010/main" val="20736267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E671-34BD-FBF2-FB7B-45E865EF4AD5}"/>
              </a:ext>
            </a:extLst>
          </p:cNvPr>
          <p:cNvSpPr>
            <a:spLocks noGrp="1"/>
          </p:cNvSpPr>
          <p:nvPr>
            <p:ph type="ctrTitle"/>
          </p:nvPr>
        </p:nvSpPr>
        <p:spPr/>
        <p:txBody>
          <a:bodyPr/>
          <a:lstStyle/>
          <a:p>
            <a:r>
              <a:rPr lang="en-US" dirty="0"/>
              <a:t>CS311 – Project One</a:t>
            </a:r>
          </a:p>
        </p:txBody>
      </p:sp>
      <p:sp>
        <p:nvSpPr>
          <p:cNvPr id="3" name="Subtitle 2">
            <a:extLst>
              <a:ext uri="{FF2B5EF4-FFF2-40B4-BE49-F238E27FC236}">
                <a16:creationId xmlns:a16="http://schemas.microsoft.com/office/drawing/2014/main" id="{A1E67F12-BF8B-7BD8-5E38-5E94C6C24910}"/>
              </a:ext>
            </a:extLst>
          </p:cNvPr>
          <p:cNvSpPr>
            <a:spLocks noGrp="1"/>
          </p:cNvSpPr>
          <p:nvPr>
            <p:ph type="subTitle" idx="1"/>
          </p:nvPr>
        </p:nvSpPr>
        <p:spPr/>
        <p:txBody>
          <a:bodyPr/>
          <a:lstStyle/>
          <a:p>
            <a:r>
              <a:rPr lang="en-US" dirty="0"/>
              <a:t>Your Name – Semester / Year</a:t>
            </a:r>
          </a:p>
          <a:p>
            <a:r>
              <a:rPr lang="en-US" dirty="0"/>
              <a:t>{ link to git repo }</a:t>
            </a:r>
          </a:p>
          <a:p>
            <a:r>
              <a:rPr lang="en-US" dirty="0"/>
              <a:t>{ link to live site }</a:t>
            </a:r>
          </a:p>
        </p:txBody>
      </p:sp>
    </p:spTree>
    <p:extLst>
      <p:ext uri="{BB962C8B-B14F-4D97-AF65-F5344CB8AC3E}">
        <p14:creationId xmlns:p14="http://schemas.microsoft.com/office/powerpoint/2010/main" val="18661503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70A60-054B-81F8-8D1F-5865F782049D}"/>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B5BF8B4E-24E6-5AC2-D1FB-6C5F3FE948A9}"/>
              </a:ext>
            </a:extLst>
          </p:cNvPr>
          <p:cNvSpPr>
            <a:spLocks noGrp="1"/>
          </p:cNvSpPr>
          <p:nvPr>
            <p:ph idx="1"/>
          </p:nvPr>
        </p:nvSpPr>
        <p:spPr/>
        <p:txBody>
          <a:bodyPr>
            <a:normAutofit fontScale="92500" lnSpcReduction="20000"/>
          </a:bodyPr>
          <a:lstStyle/>
          <a:p>
            <a:r>
              <a:rPr lang="en-US" dirty="0"/>
              <a:t>(delete these prompts, write what you talked about with a peer)</a:t>
            </a:r>
          </a:p>
          <a:p>
            <a:r>
              <a:rPr lang="en-US" dirty="0"/>
              <a:t>How does your markup change when making accessible pages?</a:t>
            </a:r>
          </a:p>
          <a:p>
            <a:pPr lvl="2"/>
            <a:r>
              <a:rPr lang="en-US" dirty="0"/>
              <a:t>I use tags such as nav, main, and section to provide a clear structure to the page making it easier for users to understand </a:t>
            </a:r>
          </a:p>
          <a:p>
            <a:r>
              <a:rPr lang="en-US" dirty="0"/>
              <a:t>What tension that accessibility and design introduce to your development?</a:t>
            </a:r>
          </a:p>
          <a:p>
            <a:pPr lvl="1"/>
            <a:r>
              <a:rPr lang="en-US" dirty="0"/>
              <a:t>Trying to find the correct fonts and colors that would be visually appealing to the user that is accessing my websites and just the correct CSS in general. </a:t>
            </a:r>
          </a:p>
          <a:p>
            <a:r>
              <a:rPr lang="en-US" dirty="0"/>
              <a:t>How does CSS change your approach to writing markup?</a:t>
            </a:r>
          </a:p>
          <a:p>
            <a:pPr lvl="1"/>
            <a:r>
              <a:rPr lang="en-US" dirty="0"/>
              <a:t>I use CSS to create responsive designs that adapt to different screen sizes and devices, making the page more accessible to users with different needs.</a:t>
            </a:r>
          </a:p>
          <a:p>
            <a:r>
              <a:rPr lang="en-US" dirty="0"/>
              <a:t>Where can you add interactivity?</a:t>
            </a:r>
          </a:p>
          <a:p>
            <a:pPr lvl="1"/>
            <a:r>
              <a:rPr lang="en-US" dirty="0"/>
              <a:t>I can add interactivity in the home page with </a:t>
            </a:r>
            <a:r>
              <a:rPr lang="en-US" dirty="0" err="1"/>
              <a:t>css</a:t>
            </a:r>
            <a:r>
              <a:rPr lang="en-US" dirty="0"/>
              <a:t> and </a:t>
            </a:r>
            <a:r>
              <a:rPr lang="en-US" dirty="0" err="1"/>
              <a:t>js</a:t>
            </a:r>
            <a:r>
              <a:rPr lang="en-US" dirty="0"/>
              <a:t> to add hover affects and different effects in the background to look more appealing </a:t>
            </a:r>
          </a:p>
        </p:txBody>
      </p:sp>
    </p:spTree>
    <p:extLst>
      <p:ext uri="{BB962C8B-B14F-4D97-AF65-F5344CB8AC3E}">
        <p14:creationId xmlns:p14="http://schemas.microsoft.com/office/powerpoint/2010/main" val="4169418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67A21-E1F4-2A18-0323-4D46264E2C8E}"/>
              </a:ext>
            </a:extLst>
          </p:cNvPr>
          <p:cNvSpPr>
            <a:spLocks noGrp="1"/>
          </p:cNvSpPr>
          <p:nvPr>
            <p:ph type="title"/>
          </p:nvPr>
        </p:nvSpPr>
        <p:spPr/>
        <p:txBody>
          <a:bodyPr/>
          <a:lstStyle/>
          <a:p>
            <a:r>
              <a:rPr lang="en-US" dirty="0"/>
              <a:t>Reflection</a:t>
            </a:r>
          </a:p>
        </p:txBody>
      </p:sp>
      <p:sp>
        <p:nvSpPr>
          <p:cNvPr id="3" name="Content Placeholder 2">
            <a:extLst>
              <a:ext uri="{FF2B5EF4-FFF2-40B4-BE49-F238E27FC236}">
                <a16:creationId xmlns:a16="http://schemas.microsoft.com/office/drawing/2014/main" id="{B0633926-2283-41D3-C1BA-BD08E08287E8}"/>
              </a:ext>
            </a:extLst>
          </p:cNvPr>
          <p:cNvSpPr>
            <a:spLocks noGrp="1"/>
          </p:cNvSpPr>
          <p:nvPr>
            <p:ph idx="1"/>
          </p:nvPr>
        </p:nvSpPr>
        <p:spPr/>
        <p:txBody>
          <a:bodyPr/>
          <a:lstStyle/>
          <a:p>
            <a:r>
              <a:rPr lang="en-US" dirty="0"/>
              <a:t>Specific action items to work on next time</a:t>
            </a:r>
          </a:p>
          <a:p>
            <a:r>
              <a:rPr lang="en-US" dirty="0"/>
              <a:t>What are you struggling with</a:t>
            </a:r>
          </a:p>
          <a:p>
            <a:pPr lvl="1"/>
            <a:r>
              <a:rPr lang="en-US" dirty="0"/>
              <a:t>I am struggling with mapping out my websites I feel as if I spend to much time trying to draw out and get everything ready instead of testing out certain grids or flex boxes to see what works best for my website</a:t>
            </a:r>
          </a:p>
          <a:p>
            <a:r>
              <a:rPr lang="en-US" dirty="0"/>
              <a:t>Changes in plans after peer discussion</a:t>
            </a:r>
          </a:p>
          <a:p>
            <a:endParaRPr lang="en-US" dirty="0"/>
          </a:p>
        </p:txBody>
      </p:sp>
    </p:spTree>
    <p:extLst>
      <p:ext uri="{BB962C8B-B14F-4D97-AF65-F5344CB8AC3E}">
        <p14:creationId xmlns:p14="http://schemas.microsoft.com/office/powerpoint/2010/main" val="3428245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72A22-B23A-5458-34B5-6A8EA5B81F20}"/>
              </a:ext>
            </a:extLst>
          </p:cNvPr>
          <p:cNvSpPr>
            <a:spLocks noGrp="1"/>
          </p:cNvSpPr>
          <p:nvPr>
            <p:ph type="title"/>
          </p:nvPr>
        </p:nvSpPr>
        <p:spPr/>
        <p:txBody>
          <a:bodyPr/>
          <a:lstStyle/>
          <a:p>
            <a:r>
              <a:rPr lang="en-US" dirty="0"/>
              <a:t>Self-assessment</a:t>
            </a:r>
          </a:p>
        </p:txBody>
      </p:sp>
      <p:sp>
        <p:nvSpPr>
          <p:cNvPr id="3" name="Content Placeholder 2">
            <a:extLst>
              <a:ext uri="{FF2B5EF4-FFF2-40B4-BE49-F238E27FC236}">
                <a16:creationId xmlns:a16="http://schemas.microsoft.com/office/drawing/2014/main" id="{BA078CFF-93F7-2027-AA23-9E06A2D32612}"/>
              </a:ext>
            </a:extLst>
          </p:cNvPr>
          <p:cNvSpPr>
            <a:spLocks noGrp="1"/>
          </p:cNvSpPr>
          <p:nvPr>
            <p:ph idx="1"/>
          </p:nvPr>
        </p:nvSpPr>
        <p:spPr/>
        <p:txBody>
          <a:bodyPr/>
          <a:lstStyle/>
          <a:p>
            <a:pPr marL="0" indent="0">
              <a:buNone/>
            </a:pPr>
            <a:r>
              <a:rPr lang="en-US" dirty="0"/>
              <a:t>Bold and highlight where you feel you fall</a:t>
            </a:r>
          </a:p>
          <a:p>
            <a:pPr marL="0" indent="0">
              <a:buNone/>
            </a:pPr>
            <a:endParaRPr lang="en-US" dirty="0"/>
          </a:p>
          <a:p>
            <a:pPr marL="0" indent="0">
              <a:buNone/>
            </a:pPr>
            <a:r>
              <a:rPr lang="en-US" dirty="0"/>
              <a:t>Site navigation		Poor		</a:t>
            </a:r>
            <a:r>
              <a:rPr lang="en-US" dirty="0">
                <a:highlight>
                  <a:srgbClr val="FFFF00"/>
                </a:highlight>
              </a:rPr>
              <a:t>Acceptable	</a:t>
            </a:r>
            <a:r>
              <a:rPr lang="en-US" dirty="0"/>
              <a:t>	High</a:t>
            </a:r>
          </a:p>
          <a:p>
            <a:pPr marL="0" indent="0">
              <a:buNone/>
            </a:pPr>
            <a:r>
              <a:rPr lang="en-US" dirty="0"/>
              <a:t>Accessibility		Poor		</a:t>
            </a:r>
            <a:r>
              <a:rPr lang="en-US" dirty="0">
                <a:highlight>
                  <a:srgbClr val="FFFF00"/>
                </a:highlight>
              </a:rPr>
              <a:t>Acceptable</a:t>
            </a:r>
            <a:r>
              <a:rPr lang="en-US" dirty="0"/>
              <a:t>		High</a:t>
            </a:r>
          </a:p>
          <a:p>
            <a:pPr marL="0" indent="0">
              <a:buNone/>
            </a:pPr>
            <a:r>
              <a:rPr lang="en-US" dirty="0"/>
              <a:t>Site aesthetics		</a:t>
            </a:r>
            <a:r>
              <a:rPr lang="en-US" dirty="0">
                <a:highlight>
                  <a:srgbClr val="FFFF00"/>
                </a:highlight>
              </a:rPr>
              <a:t>Poor</a:t>
            </a:r>
            <a:r>
              <a:rPr lang="en-US" dirty="0"/>
              <a:t>		Acceptable		High</a:t>
            </a:r>
          </a:p>
          <a:p>
            <a:pPr marL="0" indent="0">
              <a:buNone/>
            </a:pPr>
            <a:r>
              <a:rPr lang="en-US" dirty="0"/>
              <a:t>CSS Applications		Poor		</a:t>
            </a:r>
            <a:r>
              <a:rPr lang="en-US" dirty="0">
                <a:highlight>
                  <a:srgbClr val="FFFF00"/>
                </a:highlight>
              </a:rPr>
              <a:t>Acceptable	</a:t>
            </a:r>
            <a:r>
              <a:rPr lang="en-US" dirty="0"/>
              <a:t>	High</a:t>
            </a:r>
          </a:p>
          <a:p>
            <a:pPr marL="0" indent="0">
              <a:buNone/>
            </a:pPr>
            <a:r>
              <a:rPr lang="en-US" dirty="0"/>
              <a:t>JavaScript application	</a:t>
            </a:r>
            <a:r>
              <a:rPr lang="en-US" dirty="0">
                <a:highlight>
                  <a:srgbClr val="FFFF00"/>
                </a:highlight>
              </a:rPr>
              <a:t>Poor</a:t>
            </a:r>
            <a:r>
              <a:rPr lang="en-US" dirty="0"/>
              <a:t>		Acceptable		High 	</a:t>
            </a:r>
          </a:p>
        </p:txBody>
      </p:sp>
    </p:spTree>
    <p:extLst>
      <p:ext uri="{BB962C8B-B14F-4D97-AF65-F5344CB8AC3E}">
        <p14:creationId xmlns:p14="http://schemas.microsoft.com/office/powerpoint/2010/main" val="14096600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0DA82-2A9A-E399-378F-3BD6724FF408}"/>
              </a:ext>
            </a:extLst>
          </p:cNvPr>
          <p:cNvSpPr>
            <a:spLocks noGrp="1"/>
          </p:cNvSpPr>
          <p:nvPr>
            <p:ph type="title"/>
          </p:nvPr>
        </p:nvSpPr>
        <p:spPr>
          <a:xfrm>
            <a:off x="838200" y="2766218"/>
            <a:ext cx="10515600" cy="1325563"/>
          </a:xfrm>
        </p:spPr>
        <p:txBody>
          <a:bodyPr/>
          <a:lstStyle/>
          <a:p>
            <a:r>
              <a:rPr lang="en-US" dirty="0"/>
              <a:t>Milestone 2</a:t>
            </a:r>
          </a:p>
        </p:txBody>
      </p:sp>
    </p:spTree>
    <p:extLst>
      <p:ext uri="{BB962C8B-B14F-4D97-AF65-F5344CB8AC3E}">
        <p14:creationId xmlns:p14="http://schemas.microsoft.com/office/powerpoint/2010/main" val="28944350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0629E-D11D-81BF-E4E1-A7AB70CFCA4E}"/>
              </a:ext>
            </a:extLst>
          </p:cNvPr>
          <p:cNvSpPr>
            <a:spLocks noGrp="1"/>
          </p:cNvSpPr>
          <p:nvPr>
            <p:ph type="title"/>
          </p:nvPr>
        </p:nvSpPr>
        <p:spPr/>
        <p:txBody>
          <a:bodyPr/>
          <a:lstStyle/>
          <a:p>
            <a:r>
              <a:rPr lang="en-US" dirty="0"/>
              <a:t>Screenshot of progress</a:t>
            </a:r>
          </a:p>
        </p:txBody>
      </p:sp>
      <p:sp>
        <p:nvSpPr>
          <p:cNvPr id="3" name="Content Placeholder 2">
            <a:extLst>
              <a:ext uri="{FF2B5EF4-FFF2-40B4-BE49-F238E27FC236}">
                <a16:creationId xmlns:a16="http://schemas.microsoft.com/office/drawing/2014/main" id="{304C9D5D-F482-69FB-914C-7D4179EA6822}"/>
              </a:ext>
            </a:extLst>
          </p:cNvPr>
          <p:cNvSpPr>
            <a:spLocks noGrp="1"/>
          </p:cNvSpPr>
          <p:nvPr>
            <p:ph idx="1"/>
          </p:nvPr>
        </p:nvSpPr>
        <p:spPr/>
        <p:txBody>
          <a:bodyPr/>
          <a:lstStyle/>
          <a:p>
            <a:r>
              <a:rPr lang="en-US" dirty="0"/>
              <a:t>Can be code or a page on your site</a:t>
            </a:r>
          </a:p>
        </p:txBody>
      </p:sp>
      <p:pic>
        <p:nvPicPr>
          <p:cNvPr id="5" name="Picture 4">
            <a:extLst>
              <a:ext uri="{FF2B5EF4-FFF2-40B4-BE49-F238E27FC236}">
                <a16:creationId xmlns:a16="http://schemas.microsoft.com/office/drawing/2014/main" id="{E960F494-DF49-BC9A-D4A6-E35D44243C8A}"/>
              </a:ext>
            </a:extLst>
          </p:cNvPr>
          <p:cNvPicPr>
            <a:picLocks noChangeAspect="1"/>
          </p:cNvPicPr>
          <p:nvPr/>
        </p:nvPicPr>
        <p:blipFill>
          <a:blip r:embed="rId2"/>
          <a:stretch>
            <a:fillRect/>
          </a:stretch>
        </p:blipFill>
        <p:spPr>
          <a:xfrm>
            <a:off x="0" y="4384335"/>
            <a:ext cx="4518279" cy="2473665"/>
          </a:xfrm>
          <a:prstGeom prst="rect">
            <a:avLst/>
          </a:prstGeom>
        </p:spPr>
      </p:pic>
      <p:pic>
        <p:nvPicPr>
          <p:cNvPr id="7" name="Picture 6">
            <a:extLst>
              <a:ext uri="{FF2B5EF4-FFF2-40B4-BE49-F238E27FC236}">
                <a16:creationId xmlns:a16="http://schemas.microsoft.com/office/drawing/2014/main" id="{9B3B66C7-008A-DE64-DF02-90A951A14544}"/>
              </a:ext>
            </a:extLst>
          </p:cNvPr>
          <p:cNvPicPr>
            <a:picLocks noChangeAspect="1"/>
          </p:cNvPicPr>
          <p:nvPr/>
        </p:nvPicPr>
        <p:blipFill>
          <a:blip r:embed="rId3"/>
          <a:stretch>
            <a:fillRect/>
          </a:stretch>
        </p:blipFill>
        <p:spPr>
          <a:xfrm>
            <a:off x="4518279" y="4079776"/>
            <a:ext cx="5074571" cy="2778224"/>
          </a:xfrm>
          <a:prstGeom prst="rect">
            <a:avLst/>
          </a:prstGeom>
        </p:spPr>
      </p:pic>
      <p:pic>
        <p:nvPicPr>
          <p:cNvPr id="9" name="Picture 8">
            <a:extLst>
              <a:ext uri="{FF2B5EF4-FFF2-40B4-BE49-F238E27FC236}">
                <a16:creationId xmlns:a16="http://schemas.microsoft.com/office/drawing/2014/main" id="{4BB7F806-8103-54DF-0214-193EC7605018}"/>
              </a:ext>
            </a:extLst>
          </p:cNvPr>
          <p:cNvPicPr>
            <a:picLocks noChangeAspect="1"/>
          </p:cNvPicPr>
          <p:nvPr/>
        </p:nvPicPr>
        <p:blipFill>
          <a:blip r:embed="rId4"/>
          <a:stretch>
            <a:fillRect/>
          </a:stretch>
        </p:blipFill>
        <p:spPr>
          <a:xfrm>
            <a:off x="-25800" y="1832940"/>
            <a:ext cx="5023383" cy="2544081"/>
          </a:xfrm>
          <a:prstGeom prst="rect">
            <a:avLst/>
          </a:prstGeom>
        </p:spPr>
      </p:pic>
      <p:pic>
        <p:nvPicPr>
          <p:cNvPr id="11" name="Picture 10">
            <a:extLst>
              <a:ext uri="{FF2B5EF4-FFF2-40B4-BE49-F238E27FC236}">
                <a16:creationId xmlns:a16="http://schemas.microsoft.com/office/drawing/2014/main" id="{D343837E-3439-39E9-56A1-51519C4D3DDB}"/>
              </a:ext>
            </a:extLst>
          </p:cNvPr>
          <p:cNvPicPr>
            <a:picLocks noChangeAspect="1"/>
          </p:cNvPicPr>
          <p:nvPr/>
        </p:nvPicPr>
        <p:blipFill>
          <a:blip r:embed="rId5"/>
          <a:stretch>
            <a:fillRect/>
          </a:stretch>
        </p:blipFill>
        <p:spPr>
          <a:xfrm>
            <a:off x="4987104" y="1144588"/>
            <a:ext cx="4136919" cy="2850288"/>
          </a:xfrm>
          <a:prstGeom prst="rect">
            <a:avLst/>
          </a:prstGeom>
        </p:spPr>
      </p:pic>
    </p:spTree>
    <p:extLst>
      <p:ext uri="{BB962C8B-B14F-4D97-AF65-F5344CB8AC3E}">
        <p14:creationId xmlns:p14="http://schemas.microsoft.com/office/powerpoint/2010/main" val="496513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0629E-D11D-81BF-E4E1-A7AB70CFCA4E}"/>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304C9D5D-F482-69FB-914C-7D4179EA6822}"/>
              </a:ext>
            </a:extLst>
          </p:cNvPr>
          <p:cNvSpPr>
            <a:spLocks noGrp="1"/>
          </p:cNvSpPr>
          <p:nvPr>
            <p:ph idx="1"/>
          </p:nvPr>
        </p:nvSpPr>
        <p:spPr/>
        <p:txBody>
          <a:bodyPr>
            <a:normAutofit fontScale="77500" lnSpcReduction="20000"/>
          </a:bodyPr>
          <a:lstStyle/>
          <a:p>
            <a:r>
              <a:rPr lang="en-US" dirty="0"/>
              <a:t>How does adding content change the way you write markup?</a:t>
            </a:r>
          </a:p>
          <a:p>
            <a:pPr lvl="1"/>
            <a:r>
              <a:rPr lang="en-US" dirty="0"/>
              <a:t>It changes everything, with trying to add content I am thinking of new ideas which hinders me but also allows me to think about a lot of new ideas I would like to add with this website.</a:t>
            </a:r>
          </a:p>
          <a:p>
            <a:r>
              <a:rPr lang="en-US" dirty="0"/>
              <a:t>When adding interactivity, do you find yourself changing the layout of the page?</a:t>
            </a:r>
          </a:p>
          <a:p>
            <a:pPr lvl="1"/>
            <a:r>
              <a:rPr lang="en-US" dirty="0"/>
              <a:t>Of course, I find myself going back and changing the grid layout a lot when thinking of the interactivity I’d like to add. </a:t>
            </a:r>
          </a:p>
          <a:p>
            <a:r>
              <a:rPr lang="en-US" dirty="0"/>
              <a:t>Is interactivity accessible?</a:t>
            </a:r>
          </a:p>
          <a:p>
            <a:pPr lvl="1"/>
            <a:r>
              <a:rPr lang="en-US" dirty="0"/>
              <a:t>Yes the interactivity is accessible for the users to see and use such as the drop down boxes </a:t>
            </a:r>
          </a:p>
          <a:p>
            <a:pPr lvl="1"/>
            <a:endParaRPr lang="en-US" dirty="0"/>
          </a:p>
          <a:p>
            <a:r>
              <a:rPr lang="en-US" dirty="0"/>
              <a:t>When and why should you use interactive elements powered by JavaScript on your sites?</a:t>
            </a:r>
          </a:p>
          <a:p>
            <a:pPr lvl="1"/>
            <a:r>
              <a:rPr lang="en-US" dirty="0"/>
              <a:t>I think you should use interactive element when you want to make your website more engaging for the user, I think it adds a lot of new elements to the website. Why this is because it can make things look more pleasing for the user and allowing the user to move more freely through the website. </a:t>
            </a:r>
          </a:p>
          <a:p>
            <a:pPr lvl="1"/>
            <a:endParaRPr lang="en-US" dirty="0"/>
          </a:p>
        </p:txBody>
      </p:sp>
    </p:spTree>
    <p:extLst>
      <p:ext uri="{BB962C8B-B14F-4D97-AF65-F5344CB8AC3E}">
        <p14:creationId xmlns:p14="http://schemas.microsoft.com/office/powerpoint/2010/main" val="15798224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5B53F-EDC6-E100-A565-87709D6BDD05}"/>
              </a:ext>
            </a:extLst>
          </p:cNvPr>
          <p:cNvSpPr>
            <a:spLocks noGrp="1"/>
          </p:cNvSpPr>
          <p:nvPr>
            <p:ph type="title"/>
          </p:nvPr>
        </p:nvSpPr>
        <p:spPr/>
        <p:txBody>
          <a:bodyPr/>
          <a:lstStyle/>
          <a:p>
            <a:r>
              <a:rPr lang="en-US" dirty="0"/>
              <a:t>Reflection</a:t>
            </a:r>
          </a:p>
        </p:txBody>
      </p:sp>
      <p:sp>
        <p:nvSpPr>
          <p:cNvPr id="3" name="Content Placeholder 2">
            <a:extLst>
              <a:ext uri="{FF2B5EF4-FFF2-40B4-BE49-F238E27FC236}">
                <a16:creationId xmlns:a16="http://schemas.microsoft.com/office/drawing/2014/main" id="{334271AE-60E6-18C7-C94F-157E1E67D267}"/>
              </a:ext>
            </a:extLst>
          </p:cNvPr>
          <p:cNvSpPr>
            <a:spLocks noGrp="1"/>
          </p:cNvSpPr>
          <p:nvPr>
            <p:ph idx="1"/>
          </p:nvPr>
        </p:nvSpPr>
        <p:spPr/>
        <p:txBody>
          <a:bodyPr>
            <a:normAutofit lnSpcReduction="10000"/>
          </a:bodyPr>
          <a:lstStyle/>
          <a:p>
            <a:r>
              <a:rPr lang="en-US" dirty="0"/>
              <a:t>Specific struggles</a:t>
            </a:r>
          </a:p>
          <a:p>
            <a:pPr lvl="1"/>
            <a:r>
              <a:rPr lang="en-US" dirty="0"/>
              <a:t> Trying to figure out what I want to do with each page, if I want to separate certain items, or if the grids look nice.</a:t>
            </a:r>
          </a:p>
          <a:p>
            <a:r>
              <a:rPr lang="en-US" dirty="0"/>
              <a:t>Plans for next week</a:t>
            </a:r>
          </a:p>
          <a:p>
            <a:pPr lvl="1"/>
            <a:r>
              <a:rPr lang="en-US" dirty="0"/>
              <a:t>About why, who we are </a:t>
            </a:r>
          </a:p>
          <a:p>
            <a:pPr lvl="1"/>
            <a:r>
              <a:rPr lang="en-US" dirty="0"/>
              <a:t>What is the website, specific features </a:t>
            </a:r>
          </a:p>
          <a:p>
            <a:pPr lvl="1"/>
            <a:r>
              <a:rPr lang="en-US" dirty="0"/>
              <a:t>Form for stuff </a:t>
            </a:r>
          </a:p>
          <a:p>
            <a:r>
              <a:rPr lang="en-US" dirty="0"/>
              <a:t>Changes in plans after peer discussion</a:t>
            </a:r>
          </a:p>
          <a:p>
            <a:pPr lvl="1"/>
            <a:r>
              <a:rPr lang="en-US" dirty="0"/>
              <a:t>Take the contact page make it its own page, create the following pages listed above for plans of next week. Add more </a:t>
            </a:r>
            <a:r>
              <a:rPr lang="en-US" dirty="0" err="1"/>
              <a:t>javascript</a:t>
            </a:r>
            <a:r>
              <a:rPr lang="en-US" dirty="0"/>
              <a:t> allowing the contact to take in information through a form.</a:t>
            </a:r>
          </a:p>
        </p:txBody>
      </p:sp>
    </p:spTree>
    <p:extLst>
      <p:ext uri="{BB962C8B-B14F-4D97-AF65-F5344CB8AC3E}">
        <p14:creationId xmlns:p14="http://schemas.microsoft.com/office/powerpoint/2010/main" val="15043684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72A22-B23A-5458-34B5-6A8EA5B81F20}"/>
              </a:ext>
            </a:extLst>
          </p:cNvPr>
          <p:cNvSpPr>
            <a:spLocks noGrp="1"/>
          </p:cNvSpPr>
          <p:nvPr>
            <p:ph type="title"/>
          </p:nvPr>
        </p:nvSpPr>
        <p:spPr/>
        <p:txBody>
          <a:bodyPr/>
          <a:lstStyle/>
          <a:p>
            <a:r>
              <a:rPr lang="en-US" dirty="0"/>
              <a:t>Self-assessment</a:t>
            </a:r>
          </a:p>
        </p:txBody>
      </p:sp>
      <p:sp>
        <p:nvSpPr>
          <p:cNvPr id="3" name="Content Placeholder 2">
            <a:extLst>
              <a:ext uri="{FF2B5EF4-FFF2-40B4-BE49-F238E27FC236}">
                <a16:creationId xmlns:a16="http://schemas.microsoft.com/office/drawing/2014/main" id="{BA078CFF-93F7-2027-AA23-9E06A2D32612}"/>
              </a:ext>
            </a:extLst>
          </p:cNvPr>
          <p:cNvSpPr>
            <a:spLocks noGrp="1"/>
          </p:cNvSpPr>
          <p:nvPr>
            <p:ph idx="1"/>
          </p:nvPr>
        </p:nvSpPr>
        <p:spPr/>
        <p:txBody>
          <a:bodyPr/>
          <a:lstStyle/>
          <a:p>
            <a:pPr marL="0" indent="0">
              <a:buNone/>
            </a:pPr>
            <a:r>
              <a:rPr lang="en-US" dirty="0"/>
              <a:t>Bold and highlight where you feel you fall</a:t>
            </a:r>
          </a:p>
          <a:p>
            <a:pPr marL="0" indent="0">
              <a:buNone/>
            </a:pPr>
            <a:endParaRPr lang="en-US" dirty="0"/>
          </a:p>
          <a:p>
            <a:pPr marL="0" indent="0">
              <a:buNone/>
            </a:pPr>
            <a:r>
              <a:rPr lang="en-US" dirty="0"/>
              <a:t>Site navigation		Poor		</a:t>
            </a:r>
            <a:r>
              <a:rPr lang="en-US" dirty="0">
                <a:highlight>
                  <a:srgbClr val="FFFF00"/>
                </a:highlight>
              </a:rPr>
              <a:t>Acceptable</a:t>
            </a:r>
            <a:r>
              <a:rPr lang="en-US" dirty="0"/>
              <a:t>		High</a:t>
            </a:r>
          </a:p>
          <a:p>
            <a:pPr marL="0" indent="0">
              <a:buNone/>
            </a:pPr>
            <a:r>
              <a:rPr lang="en-US" dirty="0"/>
              <a:t>Accessibility		Poor		</a:t>
            </a:r>
            <a:r>
              <a:rPr lang="en-US" dirty="0">
                <a:highlight>
                  <a:srgbClr val="FFFF00"/>
                </a:highlight>
              </a:rPr>
              <a:t>Acceptable	</a:t>
            </a:r>
            <a:r>
              <a:rPr lang="en-US" dirty="0"/>
              <a:t>	High</a:t>
            </a:r>
          </a:p>
          <a:p>
            <a:pPr marL="0" indent="0">
              <a:buNone/>
            </a:pPr>
            <a:r>
              <a:rPr lang="en-US" dirty="0"/>
              <a:t>Site aesthetics		</a:t>
            </a:r>
            <a:r>
              <a:rPr lang="en-US" dirty="0">
                <a:highlight>
                  <a:srgbClr val="FFFF00"/>
                </a:highlight>
              </a:rPr>
              <a:t>Poor</a:t>
            </a:r>
            <a:r>
              <a:rPr lang="en-US" dirty="0"/>
              <a:t>		Acceptable		High</a:t>
            </a:r>
          </a:p>
          <a:p>
            <a:pPr marL="0" indent="0">
              <a:buNone/>
            </a:pPr>
            <a:r>
              <a:rPr lang="en-US" dirty="0"/>
              <a:t>CSS Applications		Poor		</a:t>
            </a:r>
            <a:r>
              <a:rPr lang="en-US" dirty="0">
                <a:highlight>
                  <a:srgbClr val="FFFF00"/>
                </a:highlight>
              </a:rPr>
              <a:t>Acceptable</a:t>
            </a:r>
            <a:r>
              <a:rPr lang="en-US" dirty="0"/>
              <a:t>		High</a:t>
            </a:r>
          </a:p>
          <a:p>
            <a:pPr marL="0" indent="0">
              <a:buNone/>
            </a:pPr>
            <a:r>
              <a:rPr lang="en-US" dirty="0"/>
              <a:t>JavaScript application	Poor		</a:t>
            </a:r>
            <a:r>
              <a:rPr lang="en-US" dirty="0">
                <a:highlight>
                  <a:srgbClr val="FFFF00"/>
                </a:highlight>
              </a:rPr>
              <a:t>Acceptable</a:t>
            </a:r>
            <a:r>
              <a:rPr lang="en-US" dirty="0"/>
              <a:t>		High 	</a:t>
            </a:r>
          </a:p>
        </p:txBody>
      </p:sp>
    </p:spTree>
    <p:extLst>
      <p:ext uri="{BB962C8B-B14F-4D97-AF65-F5344CB8AC3E}">
        <p14:creationId xmlns:p14="http://schemas.microsoft.com/office/powerpoint/2010/main" val="28005788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46C30-6A45-80C1-F18B-D9463C6F0C0A}"/>
              </a:ext>
            </a:extLst>
          </p:cNvPr>
          <p:cNvSpPr>
            <a:spLocks noGrp="1"/>
          </p:cNvSpPr>
          <p:nvPr>
            <p:ph type="title"/>
          </p:nvPr>
        </p:nvSpPr>
        <p:spPr>
          <a:xfrm>
            <a:off x="838200" y="2766218"/>
            <a:ext cx="10515600" cy="1325563"/>
          </a:xfrm>
        </p:spPr>
        <p:txBody>
          <a:bodyPr/>
          <a:lstStyle/>
          <a:p>
            <a:r>
              <a:rPr lang="en-US" dirty="0"/>
              <a:t>Final Reflection</a:t>
            </a:r>
          </a:p>
        </p:txBody>
      </p:sp>
    </p:spTree>
    <p:extLst>
      <p:ext uri="{BB962C8B-B14F-4D97-AF65-F5344CB8AC3E}">
        <p14:creationId xmlns:p14="http://schemas.microsoft.com/office/powerpoint/2010/main" val="13788347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76471-D714-7E0F-F234-6882589E1160}"/>
              </a:ext>
            </a:extLst>
          </p:cNvPr>
          <p:cNvSpPr>
            <a:spLocks noGrp="1"/>
          </p:cNvSpPr>
          <p:nvPr>
            <p:ph type="title"/>
          </p:nvPr>
        </p:nvSpPr>
        <p:spPr/>
        <p:txBody>
          <a:bodyPr/>
          <a:lstStyle/>
          <a:p>
            <a:r>
              <a:rPr lang="en-US" dirty="0"/>
              <a:t>Reflection</a:t>
            </a:r>
          </a:p>
        </p:txBody>
      </p:sp>
      <p:sp>
        <p:nvSpPr>
          <p:cNvPr id="3" name="Content Placeholder 2">
            <a:extLst>
              <a:ext uri="{FF2B5EF4-FFF2-40B4-BE49-F238E27FC236}">
                <a16:creationId xmlns:a16="http://schemas.microsoft.com/office/drawing/2014/main" id="{3566A70B-9D36-EEA4-F5EA-784F0B969314}"/>
              </a:ext>
            </a:extLst>
          </p:cNvPr>
          <p:cNvSpPr>
            <a:spLocks noGrp="1"/>
          </p:cNvSpPr>
          <p:nvPr>
            <p:ph idx="1"/>
          </p:nvPr>
        </p:nvSpPr>
        <p:spPr/>
        <p:txBody>
          <a:bodyPr/>
          <a:lstStyle/>
          <a:p>
            <a:r>
              <a:rPr lang="en-US" dirty="0"/>
              <a:t>A few sentences on what you took away from this process. Specific skills or changes </a:t>
            </a:r>
            <a:r>
              <a:rPr lang="en-US"/>
              <a:t>in outlook.</a:t>
            </a:r>
            <a:endParaRPr lang="en-US" dirty="0"/>
          </a:p>
        </p:txBody>
      </p:sp>
    </p:spTree>
    <p:extLst>
      <p:ext uri="{BB962C8B-B14F-4D97-AF65-F5344CB8AC3E}">
        <p14:creationId xmlns:p14="http://schemas.microsoft.com/office/powerpoint/2010/main" val="3377807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B81BA-3F86-5B61-028E-269FDB21B80D}"/>
              </a:ext>
            </a:extLst>
          </p:cNvPr>
          <p:cNvSpPr>
            <a:spLocks noGrp="1"/>
          </p:cNvSpPr>
          <p:nvPr>
            <p:ph type="title"/>
          </p:nvPr>
        </p:nvSpPr>
        <p:spPr>
          <a:xfrm>
            <a:off x="838200" y="2766218"/>
            <a:ext cx="10515600" cy="1325563"/>
          </a:xfrm>
        </p:spPr>
        <p:txBody>
          <a:bodyPr/>
          <a:lstStyle/>
          <a:p>
            <a:r>
              <a:rPr lang="en-US" dirty="0"/>
              <a:t>Proposal</a:t>
            </a:r>
          </a:p>
        </p:txBody>
      </p:sp>
    </p:spTree>
    <p:extLst>
      <p:ext uri="{BB962C8B-B14F-4D97-AF65-F5344CB8AC3E}">
        <p14:creationId xmlns:p14="http://schemas.microsoft.com/office/powerpoint/2010/main" val="5988617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72A22-B23A-5458-34B5-6A8EA5B81F20}"/>
              </a:ext>
            </a:extLst>
          </p:cNvPr>
          <p:cNvSpPr>
            <a:spLocks noGrp="1"/>
          </p:cNvSpPr>
          <p:nvPr>
            <p:ph type="title"/>
          </p:nvPr>
        </p:nvSpPr>
        <p:spPr/>
        <p:txBody>
          <a:bodyPr/>
          <a:lstStyle/>
          <a:p>
            <a:r>
              <a:rPr lang="en-US" dirty="0"/>
              <a:t>Self-assessment</a:t>
            </a:r>
          </a:p>
        </p:txBody>
      </p:sp>
      <p:sp>
        <p:nvSpPr>
          <p:cNvPr id="3" name="Content Placeholder 2">
            <a:extLst>
              <a:ext uri="{FF2B5EF4-FFF2-40B4-BE49-F238E27FC236}">
                <a16:creationId xmlns:a16="http://schemas.microsoft.com/office/drawing/2014/main" id="{BA078CFF-93F7-2027-AA23-9E06A2D32612}"/>
              </a:ext>
            </a:extLst>
          </p:cNvPr>
          <p:cNvSpPr>
            <a:spLocks noGrp="1"/>
          </p:cNvSpPr>
          <p:nvPr>
            <p:ph idx="1"/>
          </p:nvPr>
        </p:nvSpPr>
        <p:spPr/>
        <p:txBody>
          <a:bodyPr/>
          <a:lstStyle/>
          <a:p>
            <a:pPr marL="0" indent="0">
              <a:buNone/>
            </a:pPr>
            <a:r>
              <a:rPr lang="en-US" dirty="0"/>
              <a:t>Bold and highlight where you feel you fall</a:t>
            </a:r>
          </a:p>
          <a:p>
            <a:pPr marL="0" indent="0">
              <a:buNone/>
            </a:pPr>
            <a:endParaRPr lang="en-US" dirty="0"/>
          </a:p>
          <a:p>
            <a:pPr marL="0" indent="0">
              <a:buNone/>
            </a:pPr>
            <a:r>
              <a:rPr lang="en-US" dirty="0"/>
              <a:t>Site navigation		Poor		Acceptable		High</a:t>
            </a:r>
          </a:p>
          <a:p>
            <a:pPr marL="0" indent="0">
              <a:buNone/>
            </a:pPr>
            <a:r>
              <a:rPr lang="en-US" dirty="0"/>
              <a:t>Accessibility		Poor		Acceptable		High</a:t>
            </a:r>
          </a:p>
          <a:p>
            <a:pPr marL="0" indent="0">
              <a:buNone/>
            </a:pPr>
            <a:r>
              <a:rPr lang="en-US" dirty="0"/>
              <a:t>Site aesthetics		Poor		Acceptable		High</a:t>
            </a:r>
          </a:p>
          <a:p>
            <a:pPr marL="0" indent="0">
              <a:buNone/>
            </a:pPr>
            <a:r>
              <a:rPr lang="en-US" dirty="0"/>
              <a:t>CSS Applications		Poor		Acceptable		High</a:t>
            </a:r>
          </a:p>
          <a:p>
            <a:pPr marL="0" indent="0">
              <a:buNone/>
            </a:pPr>
            <a:r>
              <a:rPr lang="en-US" dirty="0"/>
              <a:t>JavaScript application	Poor		Acceptable		High 	</a:t>
            </a:r>
          </a:p>
        </p:txBody>
      </p:sp>
    </p:spTree>
    <p:extLst>
      <p:ext uri="{BB962C8B-B14F-4D97-AF65-F5344CB8AC3E}">
        <p14:creationId xmlns:p14="http://schemas.microsoft.com/office/powerpoint/2010/main" val="39327375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0381B-259A-02DE-D04A-0949BC83A3E4}"/>
              </a:ext>
            </a:extLst>
          </p:cNvPr>
          <p:cNvSpPr>
            <a:spLocks noGrp="1"/>
          </p:cNvSpPr>
          <p:nvPr>
            <p:ph type="title"/>
          </p:nvPr>
        </p:nvSpPr>
        <p:spPr/>
        <p:txBody>
          <a:bodyPr/>
          <a:lstStyle/>
          <a:p>
            <a:r>
              <a:rPr lang="en-US" dirty="0"/>
              <a:t>Purpose / topic</a:t>
            </a:r>
          </a:p>
        </p:txBody>
      </p:sp>
      <p:sp>
        <p:nvSpPr>
          <p:cNvPr id="3" name="Content Placeholder 2">
            <a:extLst>
              <a:ext uri="{FF2B5EF4-FFF2-40B4-BE49-F238E27FC236}">
                <a16:creationId xmlns:a16="http://schemas.microsoft.com/office/drawing/2014/main" id="{B51638FF-33AC-FBC4-5D68-A750ED88CCD5}"/>
              </a:ext>
            </a:extLst>
          </p:cNvPr>
          <p:cNvSpPr>
            <a:spLocks noGrp="1"/>
          </p:cNvSpPr>
          <p:nvPr>
            <p:ph idx="1"/>
          </p:nvPr>
        </p:nvSpPr>
        <p:spPr/>
        <p:txBody>
          <a:bodyPr/>
          <a:lstStyle/>
          <a:p>
            <a:r>
              <a:rPr lang="en-US" dirty="0"/>
              <a:t>My site is a about a personal project I am starting with a friend of mine. The website is going to just be what is this website going to be. Essentially a website talking about another website how fun..</a:t>
            </a:r>
            <a:br>
              <a:rPr lang="en-US" dirty="0"/>
            </a:br>
            <a:br>
              <a:rPr lang="en-US" dirty="0"/>
            </a:br>
            <a:r>
              <a:rPr lang="en-US" dirty="0"/>
              <a:t>The concept behind the website is to make a space for comic artist to upload and share their in progress comics and books to upload to this editor where users can access others work when public, give suggestions and revisions of their own. It will allow the users to edit the comic to their needs and allow them to read it to them section </a:t>
            </a:r>
          </a:p>
        </p:txBody>
      </p:sp>
    </p:spTree>
    <p:extLst>
      <p:ext uri="{BB962C8B-B14F-4D97-AF65-F5344CB8AC3E}">
        <p14:creationId xmlns:p14="http://schemas.microsoft.com/office/powerpoint/2010/main" val="32795238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4E176-673B-0B2B-E1C5-44117744115A}"/>
              </a:ext>
            </a:extLst>
          </p:cNvPr>
          <p:cNvSpPr>
            <a:spLocks noGrp="1"/>
          </p:cNvSpPr>
          <p:nvPr>
            <p:ph type="title"/>
          </p:nvPr>
        </p:nvSpPr>
        <p:spPr/>
        <p:txBody>
          <a:bodyPr/>
          <a:lstStyle/>
          <a:p>
            <a:r>
              <a:rPr lang="en-US" dirty="0"/>
              <a:t>Content</a:t>
            </a:r>
          </a:p>
        </p:txBody>
      </p:sp>
      <p:sp>
        <p:nvSpPr>
          <p:cNvPr id="3" name="Content Placeholder 2">
            <a:extLst>
              <a:ext uri="{FF2B5EF4-FFF2-40B4-BE49-F238E27FC236}">
                <a16:creationId xmlns:a16="http://schemas.microsoft.com/office/drawing/2014/main" id="{686DA86E-8256-A95D-D498-6BB612958405}"/>
              </a:ext>
            </a:extLst>
          </p:cNvPr>
          <p:cNvSpPr>
            <a:spLocks noGrp="1"/>
          </p:cNvSpPr>
          <p:nvPr>
            <p:ph idx="1"/>
          </p:nvPr>
        </p:nvSpPr>
        <p:spPr/>
        <p:txBody>
          <a:bodyPr/>
          <a:lstStyle/>
          <a:p>
            <a:r>
              <a:rPr lang="en-US" dirty="0"/>
              <a:t> I will find my content through myself and a lot of it will come from my friend who was the person who suggested this idea. I will be using this informational website as a formatter to how we would want the original website to be mapped out. </a:t>
            </a:r>
          </a:p>
        </p:txBody>
      </p:sp>
    </p:spTree>
    <p:extLst>
      <p:ext uri="{BB962C8B-B14F-4D97-AF65-F5344CB8AC3E}">
        <p14:creationId xmlns:p14="http://schemas.microsoft.com/office/powerpoint/2010/main" val="703186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28513-EABC-F4F5-01EF-C2376E34A0F8}"/>
              </a:ext>
            </a:extLst>
          </p:cNvPr>
          <p:cNvSpPr>
            <a:spLocks noGrp="1"/>
          </p:cNvSpPr>
          <p:nvPr>
            <p:ph type="title"/>
          </p:nvPr>
        </p:nvSpPr>
        <p:spPr/>
        <p:txBody>
          <a:bodyPr/>
          <a:lstStyle/>
          <a:p>
            <a:r>
              <a:rPr lang="en-US" dirty="0"/>
              <a:t>Site Map</a:t>
            </a:r>
          </a:p>
        </p:txBody>
      </p:sp>
      <p:sp>
        <p:nvSpPr>
          <p:cNvPr id="3" name="Content Placeholder 2">
            <a:extLst>
              <a:ext uri="{FF2B5EF4-FFF2-40B4-BE49-F238E27FC236}">
                <a16:creationId xmlns:a16="http://schemas.microsoft.com/office/drawing/2014/main" id="{82685027-F867-FEBF-1338-5D46DC911A11}"/>
              </a:ext>
            </a:extLst>
          </p:cNvPr>
          <p:cNvSpPr>
            <a:spLocks noGrp="1"/>
          </p:cNvSpPr>
          <p:nvPr>
            <p:ph idx="1"/>
          </p:nvPr>
        </p:nvSpPr>
        <p:spPr/>
        <p:txBody>
          <a:bodyPr/>
          <a:lstStyle/>
          <a:p>
            <a:r>
              <a:rPr lang="en-US" dirty="0"/>
              <a:t>A diagram of your site pages and how they connect to each other</a:t>
            </a:r>
          </a:p>
        </p:txBody>
      </p:sp>
    </p:spTree>
    <p:extLst>
      <p:ext uri="{BB962C8B-B14F-4D97-AF65-F5344CB8AC3E}">
        <p14:creationId xmlns:p14="http://schemas.microsoft.com/office/powerpoint/2010/main" val="95665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F8C90-6B31-6138-E091-ACF108EF16D4}"/>
              </a:ext>
            </a:extLst>
          </p:cNvPr>
          <p:cNvSpPr>
            <a:spLocks noGrp="1"/>
          </p:cNvSpPr>
          <p:nvPr>
            <p:ph type="title"/>
          </p:nvPr>
        </p:nvSpPr>
        <p:spPr/>
        <p:txBody>
          <a:bodyPr/>
          <a:lstStyle/>
          <a:p>
            <a:r>
              <a:rPr lang="en-US" dirty="0"/>
              <a:t>Layout sketches</a:t>
            </a:r>
          </a:p>
        </p:txBody>
      </p:sp>
      <p:sp>
        <p:nvSpPr>
          <p:cNvPr id="3" name="Content Placeholder 2">
            <a:extLst>
              <a:ext uri="{FF2B5EF4-FFF2-40B4-BE49-F238E27FC236}">
                <a16:creationId xmlns:a16="http://schemas.microsoft.com/office/drawing/2014/main" id="{64CB49FF-8C4E-27F8-D9EB-567B26460EA5}"/>
              </a:ext>
            </a:extLst>
          </p:cNvPr>
          <p:cNvSpPr>
            <a:spLocks noGrp="1"/>
          </p:cNvSpPr>
          <p:nvPr>
            <p:ph idx="1"/>
          </p:nvPr>
        </p:nvSpPr>
        <p:spPr/>
        <p:txBody>
          <a:bodyPr/>
          <a:lstStyle/>
          <a:p>
            <a:r>
              <a:rPr lang="en-US" dirty="0"/>
              <a:t>What will your site look like visually?</a:t>
            </a:r>
          </a:p>
        </p:txBody>
      </p:sp>
    </p:spTree>
    <p:extLst>
      <p:ext uri="{BB962C8B-B14F-4D97-AF65-F5344CB8AC3E}">
        <p14:creationId xmlns:p14="http://schemas.microsoft.com/office/powerpoint/2010/main" val="11231277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72D70-E927-9339-5C8A-EEC870077AA2}"/>
              </a:ext>
            </a:extLst>
          </p:cNvPr>
          <p:cNvSpPr>
            <a:spLocks noGrp="1"/>
          </p:cNvSpPr>
          <p:nvPr>
            <p:ph type="title"/>
          </p:nvPr>
        </p:nvSpPr>
        <p:spPr/>
        <p:txBody>
          <a:bodyPr/>
          <a:lstStyle/>
          <a:p>
            <a:r>
              <a:rPr lang="en-US" dirty="0"/>
              <a:t>Discussion points</a:t>
            </a:r>
          </a:p>
        </p:txBody>
      </p:sp>
      <p:sp>
        <p:nvSpPr>
          <p:cNvPr id="3" name="Content Placeholder 2">
            <a:extLst>
              <a:ext uri="{FF2B5EF4-FFF2-40B4-BE49-F238E27FC236}">
                <a16:creationId xmlns:a16="http://schemas.microsoft.com/office/drawing/2014/main" id="{D0F61A0B-DB98-C2CE-4673-C08A8A8C9877}"/>
              </a:ext>
            </a:extLst>
          </p:cNvPr>
          <p:cNvSpPr>
            <a:spLocks noGrp="1"/>
          </p:cNvSpPr>
          <p:nvPr>
            <p:ph idx="1"/>
          </p:nvPr>
        </p:nvSpPr>
        <p:spPr/>
        <p:txBody>
          <a:bodyPr/>
          <a:lstStyle/>
          <a:p>
            <a:r>
              <a:rPr lang="en-US" dirty="0"/>
              <a:t>Will users understand where to navigate on the site?</a:t>
            </a:r>
          </a:p>
          <a:p>
            <a:r>
              <a:rPr lang="en-US" dirty="0"/>
              <a:t>What inspirations / resources did you use for the design?</a:t>
            </a:r>
          </a:p>
          <a:p>
            <a:r>
              <a:rPr lang="en-US" dirty="0"/>
              <a:t>Where is a good point to add interactivity into the site?</a:t>
            </a:r>
          </a:p>
          <a:p>
            <a:r>
              <a:rPr lang="en-US" dirty="0"/>
              <a:t>Where will you find your content? Will you have permission to use it?</a:t>
            </a:r>
          </a:p>
        </p:txBody>
      </p:sp>
    </p:spTree>
    <p:extLst>
      <p:ext uri="{BB962C8B-B14F-4D97-AF65-F5344CB8AC3E}">
        <p14:creationId xmlns:p14="http://schemas.microsoft.com/office/powerpoint/2010/main" val="390612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AF2C2-E8CD-1E4E-3544-66C561F98003}"/>
              </a:ext>
            </a:extLst>
          </p:cNvPr>
          <p:cNvSpPr>
            <a:spLocks noGrp="1"/>
          </p:cNvSpPr>
          <p:nvPr>
            <p:ph type="title"/>
          </p:nvPr>
        </p:nvSpPr>
        <p:spPr>
          <a:xfrm>
            <a:off x="838200" y="2766218"/>
            <a:ext cx="10515600" cy="1325563"/>
          </a:xfrm>
        </p:spPr>
        <p:txBody>
          <a:bodyPr/>
          <a:lstStyle/>
          <a:p>
            <a:r>
              <a:rPr lang="en-US" dirty="0"/>
              <a:t>Milestone 1</a:t>
            </a:r>
          </a:p>
        </p:txBody>
      </p:sp>
    </p:spTree>
    <p:extLst>
      <p:ext uri="{BB962C8B-B14F-4D97-AF65-F5344CB8AC3E}">
        <p14:creationId xmlns:p14="http://schemas.microsoft.com/office/powerpoint/2010/main" val="29899606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52E68-5BB7-7FAC-3F4B-7C9906DA694D}"/>
              </a:ext>
            </a:extLst>
          </p:cNvPr>
          <p:cNvSpPr>
            <a:spLocks noGrp="1"/>
          </p:cNvSpPr>
          <p:nvPr>
            <p:ph type="title"/>
          </p:nvPr>
        </p:nvSpPr>
        <p:spPr/>
        <p:txBody>
          <a:bodyPr/>
          <a:lstStyle/>
          <a:p>
            <a:r>
              <a:rPr lang="en-US" dirty="0"/>
              <a:t>Screenshot of progress</a:t>
            </a:r>
          </a:p>
        </p:txBody>
      </p:sp>
      <p:pic>
        <p:nvPicPr>
          <p:cNvPr id="5" name="Content Placeholder 4">
            <a:extLst>
              <a:ext uri="{FF2B5EF4-FFF2-40B4-BE49-F238E27FC236}">
                <a16:creationId xmlns:a16="http://schemas.microsoft.com/office/drawing/2014/main" id="{3202F3A6-8761-9AFF-BC43-860A909A5EB0}"/>
              </a:ext>
            </a:extLst>
          </p:cNvPr>
          <p:cNvPicPr>
            <a:picLocks noGrp="1" noChangeAspect="1"/>
          </p:cNvPicPr>
          <p:nvPr>
            <p:ph idx="1"/>
          </p:nvPr>
        </p:nvPicPr>
        <p:blipFill>
          <a:blip r:embed="rId2"/>
          <a:stretch>
            <a:fillRect/>
          </a:stretch>
        </p:blipFill>
        <p:spPr>
          <a:xfrm>
            <a:off x="0" y="1307234"/>
            <a:ext cx="4502198" cy="2994902"/>
          </a:xfrm>
        </p:spPr>
      </p:pic>
      <p:pic>
        <p:nvPicPr>
          <p:cNvPr id="7" name="Picture 6">
            <a:extLst>
              <a:ext uri="{FF2B5EF4-FFF2-40B4-BE49-F238E27FC236}">
                <a16:creationId xmlns:a16="http://schemas.microsoft.com/office/drawing/2014/main" id="{78ED40E0-7238-5425-C2BE-3DC620F21C5B}"/>
              </a:ext>
            </a:extLst>
          </p:cNvPr>
          <p:cNvPicPr>
            <a:picLocks noChangeAspect="1"/>
          </p:cNvPicPr>
          <p:nvPr/>
        </p:nvPicPr>
        <p:blipFill>
          <a:blip r:embed="rId3"/>
          <a:stretch>
            <a:fillRect/>
          </a:stretch>
        </p:blipFill>
        <p:spPr>
          <a:xfrm>
            <a:off x="6773252" y="0"/>
            <a:ext cx="5418748" cy="3783243"/>
          </a:xfrm>
          <a:prstGeom prst="rect">
            <a:avLst/>
          </a:prstGeom>
        </p:spPr>
      </p:pic>
      <p:pic>
        <p:nvPicPr>
          <p:cNvPr id="9" name="Picture 8">
            <a:extLst>
              <a:ext uri="{FF2B5EF4-FFF2-40B4-BE49-F238E27FC236}">
                <a16:creationId xmlns:a16="http://schemas.microsoft.com/office/drawing/2014/main" id="{ED89639B-4E10-1701-0DA5-362BBF715779}"/>
              </a:ext>
            </a:extLst>
          </p:cNvPr>
          <p:cNvPicPr>
            <a:picLocks noChangeAspect="1"/>
          </p:cNvPicPr>
          <p:nvPr/>
        </p:nvPicPr>
        <p:blipFill>
          <a:blip r:embed="rId4"/>
          <a:stretch>
            <a:fillRect/>
          </a:stretch>
        </p:blipFill>
        <p:spPr>
          <a:xfrm>
            <a:off x="4587546" y="3906561"/>
            <a:ext cx="4371411" cy="2951439"/>
          </a:xfrm>
          <a:prstGeom prst="rect">
            <a:avLst/>
          </a:prstGeom>
        </p:spPr>
      </p:pic>
    </p:spTree>
    <p:extLst>
      <p:ext uri="{BB962C8B-B14F-4D97-AF65-F5344CB8AC3E}">
        <p14:creationId xmlns:p14="http://schemas.microsoft.com/office/powerpoint/2010/main" val="10228905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20966</TotalTime>
  <Words>995</Words>
  <Application>Microsoft Office PowerPoint</Application>
  <PresentationFormat>Widescreen</PresentationFormat>
  <Paragraphs>84</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Aptos</vt:lpstr>
      <vt:lpstr>Aptos Display</vt:lpstr>
      <vt:lpstr>Arial</vt:lpstr>
      <vt:lpstr>Office Theme</vt:lpstr>
      <vt:lpstr>CS311 – Project One</vt:lpstr>
      <vt:lpstr>Proposal</vt:lpstr>
      <vt:lpstr>Purpose / topic</vt:lpstr>
      <vt:lpstr>Content</vt:lpstr>
      <vt:lpstr>Site Map</vt:lpstr>
      <vt:lpstr>Layout sketches</vt:lpstr>
      <vt:lpstr>Discussion points</vt:lpstr>
      <vt:lpstr>Milestone 1</vt:lpstr>
      <vt:lpstr>Screenshot of progress</vt:lpstr>
      <vt:lpstr>Discussion</vt:lpstr>
      <vt:lpstr>Reflection</vt:lpstr>
      <vt:lpstr>Self-assessment</vt:lpstr>
      <vt:lpstr>Milestone 2</vt:lpstr>
      <vt:lpstr>Screenshot of progress</vt:lpstr>
      <vt:lpstr>Discussion</vt:lpstr>
      <vt:lpstr>Reflection</vt:lpstr>
      <vt:lpstr>Self-assessment</vt:lpstr>
      <vt:lpstr>Final Reflection</vt:lpstr>
      <vt:lpstr>Reflection</vt:lpstr>
      <vt:lpstr>Self-assessment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Faas, Travis Byron</dc:creator>
  <cp:lastModifiedBy>Guin, Justis</cp:lastModifiedBy>
  <cp:revision>6</cp:revision>
  <dcterms:created xsi:type="dcterms:W3CDTF">2024-09-06T13:48:28Z</dcterms:created>
  <dcterms:modified xsi:type="dcterms:W3CDTF">2024-09-27T16:26:18Z</dcterms:modified>
</cp:coreProperties>
</file>

<file path=docProps/thumbnail.jpeg>
</file>